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AF287-769E-417B-8237-C5043A76FBE7}" type="datetimeFigureOut">
              <a:rPr lang="en-US" smtClean="0"/>
              <a:pPr/>
              <a:t>9/19/2013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A6188-E347-4ACC-95AC-D4A142D90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400" dirty="0" smtClean="0"/>
                        <a:t>blooming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When</a:t>
                      </a:r>
                      <a:r>
                        <a:rPr lang="en-US" sz="2400" baseline="0" dirty="0" smtClean="0"/>
                        <a:t> a plant flowers.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400" dirty="0" smtClean="0"/>
                        <a:t>shovels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Using</a:t>
                      </a:r>
                      <a:r>
                        <a:rPr lang="en-US" sz="2400" baseline="0" dirty="0" smtClean="0"/>
                        <a:t> a shovel to move dirt or snow</a:t>
                      </a:r>
                    </a:p>
                    <a:p>
                      <a:pPr algn="ctr"/>
                      <a:r>
                        <a:rPr lang="en-US" sz="2400" baseline="0" dirty="0" smtClean="0"/>
                        <a:t>OR </a:t>
                      </a:r>
                    </a:p>
                    <a:p>
                      <a:pPr algn="ctr"/>
                      <a:r>
                        <a:rPr lang="en-US" sz="2400" baseline="0" dirty="0" smtClean="0"/>
                        <a:t>More than one shovel.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400" dirty="0" smtClean="0"/>
                        <a:t>scent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When</a:t>
                      </a:r>
                      <a:r>
                        <a:rPr lang="en-US" sz="2400" baseline="0" dirty="0" smtClean="0"/>
                        <a:t> something has a smell. 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400" dirty="0" smtClean="0"/>
                        <a:t>tough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Hard</a:t>
                      </a:r>
                      <a:r>
                        <a:rPr lang="en-US" sz="2400" baseline="0" dirty="0" smtClean="0"/>
                        <a:t> to break or damage.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0"/>
            <a:ext cx="1402353" cy="169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828800"/>
            <a:ext cx="20240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581400"/>
            <a:ext cx="146583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5257800"/>
            <a:ext cx="175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/>
                        <a:t>wrinkled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</a:t>
                      </a:r>
                      <a:r>
                        <a:rPr lang="en-US" sz="2400" baseline="0" dirty="0" smtClean="0"/>
                        <a:t> have lines, creases, or folds. 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/>
                        <a:t>plain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 have </a:t>
                      </a:r>
                      <a:r>
                        <a:rPr lang="en-US" sz="2400" baseline="0" dirty="0" smtClean="0"/>
                        <a:t> n</a:t>
                      </a:r>
                      <a:r>
                        <a:rPr lang="en-US" sz="2400" dirty="0" smtClean="0"/>
                        <a:t>o decorations,</a:t>
                      </a:r>
                      <a:r>
                        <a:rPr lang="en-US" sz="2400" baseline="0" dirty="0" smtClean="0"/>
                        <a:t> lines, toppings, or extras.  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/>
                        <a:t>nodded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 move</a:t>
                      </a:r>
                      <a:r>
                        <a:rPr lang="en-US" sz="2400" baseline="0" dirty="0" smtClean="0"/>
                        <a:t> your head up and down. </a:t>
                      </a:r>
                      <a:endParaRPr lang="en-US" sz="24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4800" dirty="0" smtClean="0"/>
                        <a:t>muscles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Part of your body that makes your body move.  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8772"/>
          <a:stretch>
            <a:fillRect/>
          </a:stretch>
        </p:blipFill>
        <p:spPr bwMode="auto">
          <a:xfrm>
            <a:off x="3810000" y="0"/>
            <a:ext cx="1295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1752600"/>
            <a:ext cx="2173465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531196"/>
            <a:ext cx="1156285" cy="155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19791111">
            <a:off x="3012472" y="3776375"/>
            <a:ext cx="884193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Yes!</a:t>
            </a:r>
            <a:endParaRPr lang="en-US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2837761">
            <a:off x="5230555" y="4198161"/>
            <a:ext cx="60946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No!</a:t>
            </a:r>
            <a:endParaRPr lang="en-US" sz="2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5181600"/>
            <a:ext cx="120483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82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6</cp:revision>
  <dcterms:created xsi:type="dcterms:W3CDTF">2013-09-19T16:20:46Z</dcterms:created>
  <dcterms:modified xsi:type="dcterms:W3CDTF">2013-09-19T21:27:29Z</dcterms:modified>
</cp:coreProperties>
</file>